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1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00" r:id="rId2"/>
    <p:sldMasterId id="2147483683" r:id="rId3"/>
    <p:sldMasterId id="2147483715" r:id="rId4"/>
    <p:sldMasterId id="2147483718" r:id="rId5"/>
    <p:sldMasterId id="2147483728" r:id="rId6"/>
    <p:sldMasterId id="2147483738" r:id="rId7"/>
    <p:sldMasterId id="2147483748" r:id="rId8"/>
    <p:sldMasterId id="2147483750" r:id="rId9"/>
    <p:sldMasterId id="2147483760" r:id="rId10"/>
    <p:sldMasterId id="2147483788" r:id="rId11"/>
    <p:sldMasterId id="2147483810" r:id="rId12"/>
    <p:sldMasterId id="2147483819" r:id="rId13"/>
  </p:sldMasterIdLst>
  <p:notesMasterIdLst>
    <p:notesMasterId r:id="rId15"/>
  </p:notesMasterIdLst>
  <p:sldIdLst>
    <p:sldId id="341" r:id="rId14"/>
  </p:sldIdLst>
  <p:sldSz cx="9144000" cy="5143500" type="screen16x9"/>
  <p:notesSz cx="6805613" cy="9939338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29"/>
    <a:srgbClr val="EB0028"/>
    <a:srgbClr val="FFCCCC"/>
    <a:srgbClr val="FF9999"/>
    <a:srgbClr val="1D1D1B"/>
    <a:srgbClr val="EA002F"/>
    <a:srgbClr val="929292"/>
    <a:srgbClr val="000000"/>
    <a:srgbClr val="AE0D3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29" autoAdjust="0"/>
    <p:restoredTop sz="94080" autoAdjust="0"/>
  </p:normalViewPr>
  <p:slideViewPr>
    <p:cSldViewPr snapToGrid="0" snapToObjects="1">
      <p:cViewPr varScale="1">
        <p:scale>
          <a:sx n="88" d="100"/>
          <a:sy n="88" d="100"/>
        </p:scale>
        <p:origin x="980" y="68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302" y="33339"/>
            <a:ext cx="80645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2302" y="1200155"/>
            <a:ext cx="8064500" cy="339447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755650" y="359570"/>
            <a:ext cx="2133600" cy="1615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339"/>
            <a:endParaRPr lang="de-DE" altLang="zh-CN" sz="1800" smtClean="0">
              <a:solidFill>
                <a:srgbClr val="000000"/>
              </a:solidFill>
            </a:endParaRPr>
          </a:p>
          <a:p>
            <a:pPr defTabSz="914339"/>
            <a:r>
              <a:rPr lang="de-DE" altLang="zh-CN" sz="1800" smtClean="0">
                <a:solidFill>
                  <a:srgbClr val="000000"/>
                </a:solidFill>
              </a:rPr>
              <a:t>Page </a:t>
            </a:r>
            <a:fld id="{9CF55A79-7DF6-42B9-B144-ECEBD27E2161}" type="slidenum">
              <a:rPr lang="de-DE" altLang="zh-CN" sz="1800" smtClean="0">
                <a:solidFill>
                  <a:srgbClr val="000000"/>
                </a:solidFill>
              </a:rPr>
              <a:pPr defTabSz="914339"/>
              <a:t>‹#›</a:t>
            </a:fld>
            <a:endParaRPr lang="en-GB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7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8703" y="502805"/>
            <a:ext cx="8506594" cy="6304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，左对齐，只放一行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609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88090" y="123825"/>
            <a:ext cx="8367821" cy="666140"/>
          </a:xfrm>
        </p:spPr>
        <p:txBody>
          <a:bodyPr>
            <a:no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8090" y="951946"/>
            <a:ext cx="8367821" cy="3773695"/>
          </a:xfr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</p:spTree>
    <p:extLst>
      <p:ext uri="{BB962C8B-B14F-4D97-AF65-F5344CB8AC3E}">
        <p14:creationId xmlns:p14="http://schemas.microsoft.com/office/powerpoint/2010/main" val="153831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:\Users\z00124665\Desktop\HW LOGO(横版）.png" descr="C:\Users\z00124665\Desktop\HW LOGO(横版）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566407" y="4687938"/>
            <a:ext cx="1250152" cy="304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8420" y="4875561"/>
            <a:ext cx="139837" cy="139701"/>
          </a:xfrm>
          <a:prstGeom prst="rect">
            <a:avLst/>
          </a:prstGeom>
        </p:spPr>
        <p:txBody>
          <a:bodyPr/>
          <a:lstStyle/>
          <a:p>
            <a:pPr defTabSz="914339"/>
            <a:fld id="{86CB4B4D-7CA3-9044-876B-883B54F8677D}" type="slidenum">
              <a:rPr lang="en-US" altLang="zh-CN" sz="1800" smtClean="0">
                <a:solidFill>
                  <a:prstClr val="black"/>
                </a:solidFill>
              </a:rPr>
              <a:pPr defTabSz="914339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44" name="C:\Users\z00124665\Desktop\color bar [转换].wmf" descr="C:\Users\z00124665\Desktop\color bar [转换].wm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" y="5078651"/>
            <a:ext cx="9144001" cy="7437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59339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 fontScale="90000"/>
          </a:bodyPr>
          <a:lstStyle>
            <a:lvl1pPr>
              <a:defRPr sz="25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357164" lvl="0">
              <a:lnSpc>
                <a:spcPct val="150000"/>
              </a:lnSpc>
            </a:pPr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10443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406518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71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54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731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77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22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141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28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302796"/>
      </p:ext>
    </p:extLst>
  </p:cSld>
  <p:clrMapOvr>
    <a:masterClrMapping/>
  </p:clrMapOvr>
  <p:transition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51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08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591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47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044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1476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8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54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550612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94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12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264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26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61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962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82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8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436846" y="502805"/>
            <a:ext cx="8506594" cy="6304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方正兰亭细黑_GBK" panose="02000000000000000000" pitchFamily="2" charset="-122"/>
                <a:cs typeface="Arial" panose="020B0604020202020204" pitchFamily="34" charset="0"/>
              </a:defRPr>
            </a:lvl1pPr>
            <a:lvl2pPr marL="4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234216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5" y="923711"/>
            <a:ext cx="7274777" cy="4795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62525" y="1562575"/>
            <a:ext cx="7018952" cy="2844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932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081" y="4767350"/>
            <a:ext cx="2134235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fld id="{1C0D7A3F-7135-4FA1-BEE2-FCD6DC02281F}" type="datetimeFigureOut">
              <a:rPr lang="zh-CN" altLang="en-US" sz="1799" smtClean="0">
                <a:solidFill>
                  <a:prstClr val="black">
                    <a:tint val="75000"/>
                  </a:prstClr>
                </a:solidFill>
              </a:rPr>
              <a:pPr defTabSz="914309"/>
              <a:t>2019/1/30</a:t>
            </a:fld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578" y="4767350"/>
            <a:ext cx="2894846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2685" y="4767350"/>
            <a:ext cx="2134235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fld id="{EA5C1035-5AE8-4B3F-94D9-7A820D43C195}" type="slidenum">
              <a:rPr lang="zh-CN" altLang="en-US" sz="1799" smtClean="0">
                <a:solidFill>
                  <a:prstClr val="black">
                    <a:tint val="75000"/>
                  </a:prstClr>
                </a:solidFill>
              </a:rPr>
              <a:pPr defTabSz="914309"/>
              <a:t>‹#›</a:t>
            </a:fld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50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89980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5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14084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208722"/>
            <a:ext cx="8529797" cy="7817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81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000581"/>
      </p:ext>
    </p:extLst>
  </p:cSld>
  <p:clrMapOvr>
    <a:masterClrMapping/>
  </p:clrMapOvr>
  <p:transition advClick="0" advTm="8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755650" y="140127"/>
            <a:ext cx="7632701" cy="8326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755650" y="972765"/>
            <a:ext cx="7596001" cy="417073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100"/>
              <a:t>正文级别 1</a:t>
            </a:r>
          </a:p>
          <a:p>
            <a:pPr lvl="1">
              <a:defRPr sz="1800"/>
            </a:pPr>
            <a:r>
              <a:rPr sz="2100"/>
              <a:t>正文级别 2</a:t>
            </a:r>
          </a:p>
          <a:p>
            <a:pPr lvl="2">
              <a:defRPr sz="1800"/>
            </a:pPr>
            <a:r>
              <a:rPr sz="2100"/>
              <a:t>正文级别 3</a:t>
            </a:r>
          </a:p>
          <a:p>
            <a:pPr lvl="3">
              <a:defRPr sz="1800"/>
            </a:pPr>
            <a:r>
              <a:rPr sz="2100"/>
              <a:t>正文级别 4</a:t>
            </a:r>
          </a:p>
          <a:p>
            <a:pPr lvl="4">
              <a:defRPr sz="1800"/>
            </a:pPr>
            <a:r>
              <a:rPr sz="2100"/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5456754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4955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4" y="923711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6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2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311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354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461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5"/>
            <a:ext cx="7632700" cy="653653"/>
          </a:xfrm>
          <a:prstGeom prst="rect">
            <a:avLst/>
          </a:prstGeom>
        </p:spPr>
        <p:txBody>
          <a:bodyPr lIns="121928" tIns="60964" rIns="121928" bIns="6096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121928" tIns="60964" rIns="121928" bIns="60964"/>
          <a:lstStyle>
            <a:lvl1pPr>
              <a:defRPr sz="2399"/>
            </a:lvl1pPr>
            <a:lvl2pPr>
              <a:defRPr sz="2024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02181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0" y="511592"/>
            <a:ext cx="8529797" cy="461537"/>
          </a:xfr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63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5"/>
            <a:ext cx="7632700" cy="653653"/>
          </a:xfrm>
          <a:prstGeom prst="rect">
            <a:avLst/>
          </a:prstGeom>
        </p:spPr>
        <p:txBody>
          <a:bodyPr lIns="121928" tIns="60964" rIns="121928" bIns="6096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121928" tIns="60964" rIns="121928" bIns="60964"/>
          <a:lstStyle>
            <a:lvl1pPr>
              <a:defRPr sz="2399"/>
            </a:lvl1pPr>
            <a:lvl2pPr>
              <a:defRPr sz="2024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68924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3625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107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563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4003" y="545662"/>
            <a:ext cx="8506594" cy="46153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37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rgbClr val="404040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456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41263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003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2772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416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404" tIns="45698" rIns="91404" bIns="45698">
            <a:normAutofit/>
          </a:bodyPr>
          <a:lstStyle>
            <a:lvl1pPr marL="0" marR="0" indent="0" algn="l" defTabSz="9139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73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276777"/>
            <a:ext cx="7632700" cy="559338"/>
          </a:xfrm>
          <a:prstGeom prst="rect">
            <a:avLst/>
          </a:prstGeom>
        </p:spPr>
        <p:txBody>
          <a:bodyPr lIns="115150" tIns="57576" rIns="115150" bIns="5757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52275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35" y="402022"/>
            <a:ext cx="8365056" cy="559338"/>
          </a:xfrm>
          <a:prstGeom prst="rect">
            <a:avLst/>
          </a:prstGeom>
        </p:spPr>
        <p:txBody>
          <a:bodyPr/>
          <a:lstStyle>
            <a:lvl1pPr>
              <a:defRPr sz="2399" b="1">
                <a:solidFill>
                  <a:srgbClr val="C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0342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3" y="351508"/>
            <a:ext cx="8529797" cy="781706"/>
          </a:xfrm>
          <a:prstGeom prst="rect">
            <a:avLst/>
          </a:prstGeom>
        </p:spPr>
        <p:txBody>
          <a:bodyPr lIns="121880" tIns="60940" rIns="121880" bIns="6094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0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hh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132" y="242775"/>
            <a:ext cx="8320412" cy="450829"/>
          </a:xfrm>
          <a:prstGeom prst="rect">
            <a:avLst/>
          </a:prstGeom>
        </p:spPr>
        <p:txBody>
          <a:bodyPr lIns="121804" tIns="60902" rIns="121804" bIns="60902"/>
          <a:lstStyle>
            <a:lvl1pPr>
              <a:defRPr sz="23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标题栏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68057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311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15" y="351508"/>
            <a:ext cx="8529797" cy="781706"/>
          </a:xfrm>
          <a:prstGeom prst="rect">
            <a:avLst/>
          </a:prstGeom>
        </p:spPr>
        <p:txBody>
          <a:bodyPr lIns="121856" tIns="60928" rIns="121856" bIns="60928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3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8"/>
            <a:ext cx="7632700" cy="653653"/>
          </a:xfrm>
          <a:prstGeom prst="rect">
            <a:avLst/>
          </a:prstGeom>
        </p:spPr>
        <p:txBody>
          <a:bodyPr lIns="91382" tIns="45693" rIns="91382" bIns="4569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5826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5" y="33343"/>
            <a:ext cx="8064500" cy="59419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2304" y="1200183"/>
            <a:ext cx="395605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0754" y="1200150"/>
            <a:ext cx="395605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30754" y="2953943"/>
            <a:ext cx="3956050" cy="16406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3492505" y="4692254"/>
            <a:ext cx="1220788" cy="45124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339">
              <a:defRPr/>
            </a:pPr>
            <a:endParaRPr lang="de-DE" altLang="zh-CN" sz="1800" smtClean="0">
              <a:solidFill>
                <a:srgbClr val="000000"/>
              </a:solidFill>
            </a:endParaRPr>
          </a:p>
          <a:p>
            <a:pPr defTabSz="914339">
              <a:defRPr/>
            </a:pPr>
            <a:r>
              <a:rPr lang="de-DE" altLang="zh-CN" sz="1800" smtClean="0">
                <a:solidFill>
                  <a:srgbClr val="000000"/>
                </a:solidFill>
              </a:rPr>
              <a:t>Page </a:t>
            </a:r>
            <a:fld id="{ED0D5FF8-B704-491F-A3D7-2F3C7780BFB6}" type="slidenum">
              <a:rPr lang="de-DE" altLang="zh-CN" sz="1800" smtClean="0">
                <a:solidFill>
                  <a:srgbClr val="000000"/>
                </a:solidFill>
              </a:rPr>
              <a:pPr defTabSz="914339">
                <a:defRPr/>
              </a:pPr>
              <a:t>‹#›</a:t>
            </a:fld>
            <a:endParaRPr lang="en-GB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1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3" y="4767278"/>
            <a:ext cx="2133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fld id="{D228F260-C640-4781-B65A-CB3CAD386331}" type="datetimeFigureOut">
              <a:rPr lang="zh-CN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2019/1/30</a:t>
            </a:fld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2" y="4767278"/>
            <a:ext cx="2895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3" y="4767278"/>
            <a:ext cx="2133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fld id="{C0DF20CC-6736-4664-9BAB-350C5BAD7DC5}" type="slidenum">
              <a:rPr lang="zh-CN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41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530820CF-B880-4189-942D-D702A7CBA730}" type="datetimeFigureOut">
              <a:rPr lang="zh-CN" altLang="en-US" sz="1800" smtClean="0">
                <a:solidFill>
                  <a:prstClr val="black"/>
                </a:solidFill>
              </a:rPr>
              <a:pPr defTabSz="914339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913308-F349-4B6D-A68A-DD1791B4A57B}" type="slidenum">
              <a:rPr lang="zh-CN" altLang="en-US" sz="1800" smtClean="0">
                <a:solidFill>
                  <a:prstClr val="black"/>
                </a:solidFill>
              </a:rPr>
              <a:pPr defTabSz="914339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497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4645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19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0"/>
            <a:ext cx="9144000" cy="51435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626" cy="51435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11630" y="0"/>
            <a:ext cx="9157091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2"/>
          <a:stretch/>
        </p:blipFill>
        <p:spPr>
          <a:xfrm>
            <a:off x="-2690" y="0"/>
            <a:ext cx="9144001" cy="51435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97" y="1"/>
            <a:ext cx="9146689" cy="51435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7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4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-6627"/>
            <a:ext cx="9144000" cy="51435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97" y="0"/>
            <a:ext cx="9146689" cy="51435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-6626"/>
            <a:ext cx="9144000" cy="5143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7" y="923714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91710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5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6275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33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834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14156"/>
            <a:fld id="{554E0FD1-19C5-4645-9153-60A8F2F7DE12}" type="datetimeFigureOut">
              <a:rPr lang="zh-CN" altLang="en-US" sz="1800" smtClean="0">
                <a:solidFill>
                  <a:prstClr val="black"/>
                </a:solidFill>
              </a:rPr>
              <a:pPr defTabSz="914156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pPr defTabSz="914156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14156"/>
            <a:fld id="{F582C396-20C4-4C86-B1DE-BB2607C59EF2}" type="slidenum">
              <a:rPr lang="zh-CN" altLang="en-US" sz="1800" smtClean="0">
                <a:solidFill>
                  <a:prstClr val="black"/>
                </a:solidFill>
              </a:rPr>
              <a:pPr defTabSz="914156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849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fld id="{CF663791-126E-43FC-959D-D8E54691372F}" type="datetimeFigureOut">
              <a:rPr lang="zh-CN" altLang="en-US" sz="1800" smtClean="0">
                <a:solidFill>
                  <a:prstClr val="black"/>
                </a:solidFill>
              </a:rPr>
              <a:pPr defTabSz="914156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fld id="{0614705A-1504-4258-AED3-31F3B6E6F200}" type="slidenum">
              <a:rPr lang="zh-CN" altLang="en-US" sz="1800" smtClean="0">
                <a:solidFill>
                  <a:prstClr val="black"/>
                </a:solidFill>
              </a:rPr>
              <a:pPr defTabSz="914156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0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4" y="923711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61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2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5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0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633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02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2710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14754" y="90600"/>
            <a:ext cx="4283074" cy="432000"/>
          </a:xfrm>
          <a:prstGeom prst="rect">
            <a:avLst/>
          </a:prstGeom>
        </p:spPr>
        <p:txBody>
          <a:bodyPr/>
          <a:lstStyle>
            <a:lvl1pPr>
              <a:defRPr sz="21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98654" y="374585"/>
            <a:ext cx="8506594" cy="4693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32pt </a:t>
            </a:r>
            <a:r>
              <a:rPr lang="zh-CN" altLang="en-US" dirty="0"/>
              <a:t>，左对齐，只放一行</a:t>
            </a:r>
          </a:p>
        </p:txBody>
      </p:sp>
    </p:spTree>
    <p:extLst>
      <p:ext uri="{BB962C8B-B14F-4D97-AF65-F5344CB8AC3E}">
        <p14:creationId xmlns:p14="http://schemas.microsoft.com/office/powerpoint/2010/main" val="7726654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8704" y="1985018"/>
            <a:ext cx="8506594" cy="1173465"/>
          </a:xfrm>
          <a:prstGeom prst="rect">
            <a:avLst/>
          </a:prstGeom>
        </p:spPr>
        <p:txBody>
          <a:bodyPr lIns="68562" tIns="34281" rIns="68562" bIns="34281">
            <a:normAutofit/>
          </a:bodyPr>
          <a:lstStyle>
            <a:lvl1pPr marL="0" marR="0" indent="0" algn="ctr" defTabSz="9140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300" baseline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  <a:cs typeface="Arial" pitchFamily="34" charset="0"/>
              </a:defRPr>
            </a:lvl1pPr>
            <a:lvl2pPr marL="4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err="1" smtClean="0"/>
              <a:t>Arail</a:t>
            </a:r>
            <a:r>
              <a:rPr lang="en-US" altLang="zh-CN" dirty="0" smtClean="0"/>
              <a:t> 44pt, Center, up to two lines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119232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2335" y="170226"/>
            <a:ext cx="8506594" cy="4131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699" b="1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35pt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37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10.xml"/><Relationship Id="rId30" Type="http://schemas.openxmlformats.org/officeDocument/2006/relationships/image" Target="../media/image16.w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7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ags" Target="../tags/tag1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2.emf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1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ags" Target="../tags/tag3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vmlDrawing" Target="../drawings/vmlDrawing3.v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12.emf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oleObject" Target="../embeddings/oleObject3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ags" Target="../tags/tag5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vmlDrawing" Target="../drawings/vmlDrawing5.v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2.emf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5.bin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2.emf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ags" Target="../tags/tag7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5.png"/><Relationship Id="rId10" Type="http://schemas.openxmlformats.org/officeDocument/2006/relationships/vmlDrawing" Target="../drawings/vmlDrawing7.v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9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28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29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30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2" y="351507"/>
            <a:ext cx="8529797" cy="78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76993" y="123796"/>
            <a:ext cx="2176993" cy="712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排版：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左对齐</a:t>
            </a:r>
            <a:endParaRPr lang="en-US" altLang="zh-CN" sz="1050" b="1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中文字体：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微软雅黑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英文字体：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Arial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正文颜色：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210; 210; 210    </a:t>
            </a: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标题</a:t>
            </a:r>
            <a:r>
              <a:rPr lang="en-US" altLang="zh-CN" sz="1050" dirty="0" smtClean="0">
                <a:solidFill>
                  <a:prstClr val="white"/>
                </a:solidFill>
              </a:rPr>
              <a:t>/</a:t>
            </a:r>
            <a:r>
              <a:rPr lang="zh-CN" altLang="en-US" sz="1050" dirty="0" smtClean="0">
                <a:solidFill>
                  <a:prstClr val="white"/>
                </a:solidFill>
              </a:rPr>
              <a:t>强调颜色</a:t>
            </a:r>
            <a:r>
              <a:rPr lang="en-US" altLang="zh-CN" sz="1050" dirty="0" smtClean="0">
                <a:solidFill>
                  <a:prstClr val="white"/>
                </a:solidFill>
              </a:rPr>
              <a:t>: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255;255;255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分隔线条颜色：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255; 204; 102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分隔线条线粗：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0.75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磅</a:t>
            </a:r>
            <a:endParaRPr lang="en-US" altLang="zh-CN" sz="1050" b="1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红色仅作局部小范围点缀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图标尺寸为三种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2.4x2.4cm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，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1.6x1.6cm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，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0.9x0.9cm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图片：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选择亮度高、自然化的图片；</a:t>
            </a:r>
          </a:p>
          <a:p>
            <a:pPr defTabSz="914339">
              <a:lnSpc>
                <a:spcPct val="150000"/>
              </a:lnSpc>
              <a:defRPr/>
            </a:pP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endParaRPr lang="zh-CN" altLang="en-US" sz="105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269299" y="36758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图标底色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69299" y="75307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文字底色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9269299" y="186160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有色底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269299" y="2258466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与渐变图形搭配使用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 userDrawn="1"/>
        </p:nvSpPr>
        <p:spPr>
          <a:xfrm>
            <a:off x="10835004" y="735971"/>
            <a:ext cx="269930" cy="269937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  <a:alpha val="25000"/>
                </a:schemeClr>
              </a:gs>
              <a:gs pos="100000">
                <a:schemeClr val="tx2">
                  <a:lumMod val="20000"/>
                  <a:lumOff val="80000"/>
                  <a:alpha val="15000"/>
                </a:scheme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indent="-171404" defTabSz="914339" eaLnBrk="0" fontAlgn="ctr" hangingPunct="0">
              <a:buClr>
                <a:srgbClr val="CC99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10835004" y="351733"/>
            <a:ext cx="269930" cy="269937"/>
          </a:xfrm>
          <a:prstGeom prst="rect">
            <a:avLst/>
          </a:prstGeom>
          <a:gradFill>
            <a:gsLst>
              <a:gs pos="0">
                <a:srgbClr val="50B7F6">
                  <a:alpha val="70000"/>
                </a:srgbClr>
              </a:gs>
              <a:gs pos="100000">
                <a:srgbClr val="50B6F6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defTabSz="914339" eaLnBrk="0" hangingPunct="0"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11104934" y="351507"/>
            <a:ext cx="269930" cy="269937"/>
          </a:xfrm>
          <a:prstGeom prst="rect">
            <a:avLst/>
          </a:prstGeom>
          <a:gradFill>
            <a:gsLst>
              <a:gs pos="0">
                <a:srgbClr val="089CB0"/>
              </a:gs>
              <a:gs pos="100000">
                <a:srgbClr val="089CB0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indent="-171404" defTabSz="914339" eaLnBrk="0" fontAlgn="ctr" hangingPunct="0">
              <a:buClr>
                <a:srgbClr val="CC99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35004" y="1355382"/>
            <a:ext cx="269930" cy="269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defTabSz="914339" fontAlgn="ctr">
              <a:buClr>
                <a:srgbClr val="990000"/>
              </a:buClr>
              <a:buSzPct val="60000"/>
              <a:defRPr/>
            </a:pPr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46" name="矩形 45"/>
          <p:cNvSpPr/>
          <p:nvPr userDrawn="1"/>
        </p:nvSpPr>
        <p:spPr>
          <a:xfrm>
            <a:off x="10835004" y="178233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7" name="矩形 46"/>
          <p:cNvSpPr/>
          <p:nvPr userDrawn="1"/>
        </p:nvSpPr>
        <p:spPr>
          <a:xfrm>
            <a:off x="11104934" y="178233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8" name="矩形 47"/>
          <p:cNvSpPr/>
          <p:nvPr userDrawn="1"/>
        </p:nvSpPr>
        <p:spPr>
          <a:xfrm>
            <a:off x="10835004" y="2219308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9" name="矩形 48"/>
          <p:cNvSpPr/>
          <p:nvPr userDrawn="1"/>
        </p:nvSpPr>
        <p:spPr>
          <a:xfrm>
            <a:off x="11104934" y="2219308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79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</p:sldLayoutIdLst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71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3" y="351507"/>
            <a:ext cx="8529797" cy="781706"/>
          </a:xfrm>
          <a:prstGeom prst="rect">
            <a:avLst/>
          </a:prstGeom>
        </p:spPr>
        <p:txBody>
          <a:bodyPr vert="horz" lIns="91422" tIns="45710" rIns="91422" bIns="4571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22" tIns="45710" rIns="91422" bIns="4571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26755" y="351507"/>
            <a:ext cx="8652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2279797" y="4903349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156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65000"/>
                  </a:prstClr>
                </a:solidFill>
              </a:rPr>
              <a:pPr defTabSz="914156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9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638" y="4893325"/>
            <a:ext cx="1991397" cy="90704"/>
          </a:xfrm>
          <a:prstGeom prst="rect">
            <a:avLst/>
          </a:prstGeom>
          <a:noFill/>
        </p:spPr>
      </p:pic>
      <p:pic>
        <p:nvPicPr>
          <p:cNvPr id="10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61544" y="4823069"/>
            <a:ext cx="936656" cy="227200"/>
          </a:xfrm>
          <a:prstGeom prst="rect">
            <a:avLst/>
          </a:prstGeom>
          <a:noFill/>
        </p:spPr>
      </p:pic>
      <p:cxnSp>
        <p:nvCxnSpPr>
          <p:cNvPr id="11" name="直接连接符 10"/>
          <p:cNvCxnSpPr/>
          <p:nvPr userDrawn="1"/>
        </p:nvCxnSpPr>
        <p:spPr>
          <a:xfrm>
            <a:off x="245800" y="4778850"/>
            <a:ext cx="8652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leading-new-ict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824654" y="182533"/>
            <a:ext cx="1073549" cy="8098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-2176990" y="123799"/>
            <a:ext cx="2176993" cy="547069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排版：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左对齐</a:t>
            </a:r>
            <a:endParaRPr lang="en-US" altLang="zh-CN" sz="975" b="1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中文字体：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微软雅黑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英文字体：</a:t>
            </a:r>
            <a:r>
              <a:rPr lang="en-US" altLang="zh-CN" sz="975" b="1" dirty="0" smtClean="0">
                <a:solidFill>
                  <a:prstClr val="white"/>
                </a:solidFill>
              </a:rPr>
              <a:t>Arial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正文颜色：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89;89;89    </a:t>
            </a: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标题</a:t>
            </a:r>
            <a:r>
              <a:rPr lang="en-US" altLang="zh-CN" sz="975" dirty="0" smtClean="0">
                <a:solidFill>
                  <a:prstClr val="white"/>
                </a:solidFill>
              </a:rPr>
              <a:t>/</a:t>
            </a:r>
            <a:r>
              <a:rPr lang="zh-CN" altLang="en-US" sz="975" dirty="0" smtClean="0">
                <a:solidFill>
                  <a:prstClr val="white"/>
                </a:solidFill>
              </a:rPr>
              <a:t>强调颜色</a:t>
            </a:r>
            <a:r>
              <a:rPr lang="en-US" altLang="zh-CN" sz="975" dirty="0" smtClean="0">
                <a:solidFill>
                  <a:prstClr val="white"/>
                </a:solidFill>
              </a:rPr>
              <a:t>: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0;0;0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分隔线条颜色：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166;166;166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分隔线条线粗：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0.75</a:t>
            </a:r>
            <a:r>
              <a:rPr lang="zh-CN" altLang="en-US" sz="975" b="1" dirty="0" smtClean="0">
                <a:solidFill>
                  <a:prstClr val="white"/>
                </a:solidFill>
              </a:rPr>
              <a:t>磅</a:t>
            </a:r>
            <a:endParaRPr lang="en-US" altLang="zh-CN" sz="975" b="1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红色仅作局部小范围点缀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图标尺寸为三种</a:t>
            </a:r>
            <a:r>
              <a:rPr lang="en-US" altLang="zh-CN" sz="975" b="1" dirty="0" smtClean="0">
                <a:solidFill>
                  <a:prstClr val="white"/>
                </a:solidFill>
              </a:rPr>
              <a:t>2.4x2.4cm</a:t>
            </a:r>
            <a:r>
              <a:rPr lang="zh-CN" altLang="en-US" sz="975" b="1" dirty="0" smtClean="0">
                <a:solidFill>
                  <a:prstClr val="white"/>
                </a:solidFill>
              </a:rPr>
              <a:t>，</a:t>
            </a:r>
            <a:r>
              <a:rPr lang="en-US" altLang="zh-CN" sz="975" b="1" dirty="0" smtClean="0">
                <a:solidFill>
                  <a:prstClr val="white"/>
                </a:solidFill>
              </a:rPr>
              <a:t>1.6x1.6cm</a:t>
            </a:r>
            <a:r>
              <a:rPr lang="zh-CN" altLang="en-US" sz="975" b="1" dirty="0" smtClean="0">
                <a:solidFill>
                  <a:prstClr val="white"/>
                </a:solidFill>
              </a:rPr>
              <a:t>，</a:t>
            </a:r>
            <a:r>
              <a:rPr lang="en-US" altLang="zh-CN" sz="975" b="1" dirty="0" smtClean="0">
                <a:solidFill>
                  <a:prstClr val="white"/>
                </a:solidFill>
              </a:rPr>
              <a:t>0.9x0.9cm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图片：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选择亮度高、自然化的图片；</a:t>
            </a:r>
          </a:p>
          <a:p>
            <a:pPr defTabSz="914156">
              <a:lnSpc>
                <a:spcPct val="150000"/>
              </a:lnSpc>
              <a:defRPr/>
            </a:pP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endParaRPr lang="zh-CN" altLang="en-US" sz="975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835004" y="113321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0835004" y="73597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0835004" y="35173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1104934" y="113321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1104934" y="73597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3E9EF"/>
              </a:gs>
              <a:gs pos="100000">
                <a:srgbClr val="EBEF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104934" y="351510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0835004" y="150796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269299" y="367589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图标底色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69299" y="753074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文字底色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269299" y="1138559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图标底色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269299" y="1524042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文字底色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0835004" y="1923831"/>
            <a:ext cx="269930" cy="269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0835004" y="235078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2D3E2"/>
              </a:gs>
              <a:gs pos="100000">
                <a:srgbClr val="CCDAE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1104934" y="235078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0835004" y="2787757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1104934" y="2787757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9269300" y="2366861"/>
            <a:ext cx="388505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白底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9269299" y="2803835"/>
            <a:ext cx="513540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有色底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11104934" y="320070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5D9D0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0835004" y="320070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CDFE3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269301" y="3200702"/>
            <a:ext cx="1263745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与渐变图形搭配使用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8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</p:sldLayoutIdLst>
  <p:txStyles>
    <p:titleStyle>
      <a:lvl1pPr algn="l" defTabSz="685479" rtl="0" eaLnBrk="1" latinLnBrk="0" hangingPunct="1">
        <a:spcBef>
          <a:spcPct val="0"/>
        </a:spcBef>
        <a:buNone/>
        <a:defRPr sz="239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055" indent="-257055" algn="l" defTabSz="685479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6953" indent="-214210" algn="l" defTabSz="685479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685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590" indent="-171368" algn="l" defTabSz="685479" rtl="0" eaLnBrk="1" latinLnBrk="0" hangingPunct="1">
        <a:spcBef>
          <a:spcPct val="20000"/>
        </a:spcBef>
        <a:buFont typeface="Arial" pitchFamily="34" charset="0"/>
        <a:buChar char="–"/>
        <a:defRPr sz="1275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330" indent="-171368" algn="l" defTabSz="685479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069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81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55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289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4274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8547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821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13701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056437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39918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4191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2" y="351507"/>
            <a:ext cx="8529797" cy="78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微软雅黑 左对齐 一行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776399" y="4893471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6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2723" y="4785262"/>
            <a:ext cx="936656" cy="205191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8" y="4829194"/>
            <a:ext cx="1356239" cy="1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 baseline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>
                <a:solidFill>
                  <a:srgbClr val="1D1D1B"/>
                </a:solidFill>
              </a:rPr>
              <a:t/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2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227350" y="351153"/>
            <a:ext cx="8651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Rectangle 5"/>
          <p:cNvSpPr>
            <a:spLocks noChangeArrowheads="1"/>
          </p:cNvSpPr>
          <p:nvPr userDrawn="1"/>
        </p:nvSpPr>
        <p:spPr bwMode="auto">
          <a:xfrm>
            <a:off x="2279454" y="4903050"/>
            <a:ext cx="204734" cy="14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8956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3528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8100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2672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156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19982ED-6DEA-46CA-9666-05620B5E2BA1}" type="slidenum">
              <a:rPr lang="de-DE" altLang="zh-CN" sz="675" smtClean="0">
                <a:solidFill>
                  <a:srgbClr val="A6A6A6"/>
                </a:solidFill>
              </a:rPr>
              <a:pPr defTabSz="914156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endParaRPr lang="de-DE" altLang="zh-CN" sz="675" smtClean="0">
              <a:solidFill>
                <a:srgbClr val="A6A6A6"/>
              </a:solidFill>
            </a:endParaRPr>
          </a:p>
        </p:txBody>
      </p:sp>
      <p:pic>
        <p:nvPicPr>
          <p:cNvPr id="9220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5" y="4893526"/>
            <a:ext cx="1991397" cy="9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18" y="4823296"/>
            <a:ext cx="935588" cy="22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246395" y="4779253"/>
            <a:ext cx="8651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图片 15" descr="leading-new-ic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31" y="182124"/>
            <a:ext cx="1072474" cy="8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89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914156" rtl="0" eaLnBrk="0" fontAlgn="base" hangingPunct="0">
        <a:spcBef>
          <a:spcPct val="0"/>
        </a:spcBef>
        <a:spcAft>
          <a:spcPct val="0"/>
        </a:spcAft>
        <a:defRPr sz="4424" kern="1200">
          <a:solidFill>
            <a:schemeClr val="bg1"/>
          </a:solidFill>
          <a:latin typeface="+mj-lt"/>
          <a:ea typeface="+mj-ea"/>
          <a:cs typeface="+mj-cs"/>
        </a:defRPr>
      </a:lvl1pPr>
      <a:lvl2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342809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685617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028426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371234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809" indent="-34280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4" kern="1200">
          <a:solidFill>
            <a:schemeClr val="bg1"/>
          </a:solidFill>
          <a:latin typeface="+mn-lt"/>
          <a:ea typeface="+mn-ea"/>
          <a:cs typeface="+mn-cs"/>
        </a:defRPr>
      </a:lvl1pPr>
      <a:lvl2pPr marL="742752" indent="-285674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4" kern="1200">
          <a:solidFill>
            <a:schemeClr val="bg1"/>
          </a:solidFill>
          <a:latin typeface="+mn-lt"/>
          <a:ea typeface="+mn-ea"/>
          <a:cs typeface="+mn-cs"/>
        </a:defRPr>
      </a:lvl2pPr>
      <a:lvl3pPr marL="1142695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99" kern="1200">
          <a:solidFill>
            <a:schemeClr val="bg1"/>
          </a:solidFill>
          <a:latin typeface="+mn-lt"/>
          <a:ea typeface="+mn-ea"/>
          <a:cs typeface="+mn-cs"/>
        </a:defRPr>
      </a:lvl3pPr>
      <a:lvl4pPr marL="1599773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4" kern="1200">
          <a:solidFill>
            <a:schemeClr val="bg1"/>
          </a:solidFill>
          <a:latin typeface="+mn-lt"/>
          <a:ea typeface="+mn-ea"/>
          <a:cs typeface="+mn-cs"/>
        </a:defRPr>
      </a:lvl4pPr>
      <a:lvl5pPr marL="2056851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4" kern="1200">
          <a:solidFill>
            <a:schemeClr val="bg1"/>
          </a:solidFill>
          <a:latin typeface="+mn-lt"/>
          <a:ea typeface="+mn-ea"/>
          <a:cs typeface="+mn-cs"/>
        </a:defRPr>
      </a:lvl5pPr>
      <a:lvl6pPr marL="2514406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4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2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6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8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6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0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8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7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5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3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1799">
              <a:solidFill>
                <a:prstClr val="white"/>
              </a:solidFill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4" cstate="print">
            <a:lum/>
          </a:blip>
          <a:stretch>
            <a:fillRect/>
          </a:stretch>
        </p:blipFill>
        <p:spPr bwMode="auto">
          <a:xfrm>
            <a:off x="7961544" y="4823070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4651" y="182534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5"/>
            <a:ext cx="203988" cy="1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0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>
                <a:solidFill>
                  <a:prstClr val="white">
                    <a:lumMod val="75000"/>
                  </a:prstClr>
                </a:solidFill>
              </a:rPr>
              <a:pPr defTabSz="91430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1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</p:sldLayoutIdLst>
  <p:txStyles>
    <p:titleStyle>
      <a:lvl1pPr algn="l" defTabSz="685595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098" indent="-257098" algn="l" defTabSz="685595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45" indent="-214248" algn="l" defTabSz="685595" rtl="0" eaLnBrk="1" latinLnBrk="0" hangingPunct="1">
        <a:spcBef>
          <a:spcPct val="20000"/>
        </a:spcBef>
        <a:buFont typeface="Arial" pitchFamily="34" charset="0"/>
        <a:buChar char="–"/>
        <a:defRPr sz="1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6993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790" indent="-171398" algn="l" defTabSz="685595" rtl="0" eaLnBrk="1" latinLnBrk="0" hangingPunct="1">
        <a:spcBef>
          <a:spcPct val="20000"/>
        </a:spcBef>
        <a:buFont typeface="Arial" pitchFamily="34" charset="0"/>
        <a:buChar char="–"/>
        <a:defRPr sz="134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587" indent="-171398" algn="l" defTabSz="685595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385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1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78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76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9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5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2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88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86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3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47154" y="226264"/>
            <a:ext cx="8044314" cy="745050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IDC </a:t>
            </a:r>
            <a:r>
              <a:rPr lang="zh-CN" altLang="en-US" sz="2000" dirty="0" smtClean="0"/>
              <a:t>亚太</a:t>
            </a:r>
            <a:r>
              <a:rPr lang="zh-CN" altLang="en-US" sz="2000" dirty="0"/>
              <a:t>区智慧城市</a:t>
            </a:r>
            <a:r>
              <a:rPr lang="zh-CN" altLang="en-US" sz="2000" dirty="0" smtClean="0"/>
              <a:t>大奖</a:t>
            </a:r>
            <a:r>
              <a:rPr lang="en-US" altLang="zh-CN" sz="2000" dirty="0" smtClean="0"/>
              <a:t>SCAPA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2018</a:t>
            </a:r>
            <a:r>
              <a:rPr lang="zh-CN" altLang="en-US" sz="2000" dirty="0" smtClean="0"/>
              <a:t>年），</a:t>
            </a:r>
            <a:r>
              <a:rPr lang="zh-CN" altLang="en-US" dirty="0" smtClean="0">
                <a:solidFill>
                  <a:srgbClr val="FF0000"/>
                </a:solidFill>
              </a:rPr>
              <a:t>中国</a:t>
            </a:r>
            <a:r>
              <a:rPr lang="zh-CN" altLang="en-US" dirty="0">
                <a:solidFill>
                  <a:srgbClr val="FF0000"/>
                </a:solidFill>
              </a:rPr>
              <a:t>山东高青智慧城市项目获得 </a:t>
            </a:r>
            <a:r>
              <a:rPr lang="zh-CN" altLang="en-US" dirty="0" smtClean="0">
                <a:solidFill>
                  <a:srgbClr val="FF0000"/>
                </a:solidFill>
              </a:rPr>
              <a:t>“</a:t>
            </a:r>
            <a:r>
              <a:rPr lang="en-US" altLang="zh-CN" dirty="0" smtClean="0">
                <a:solidFill>
                  <a:srgbClr val="FF0000"/>
                </a:solidFill>
              </a:rPr>
              <a:t>2018</a:t>
            </a:r>
            <a:r>
              <a:rPr lang="zh-CN" altLang="en-US" dirty="0" smtClean="0">
                <a:solidFill>
                  <a:srgbClr val="FF0000"/>
                </a:solidFill>
              </a:rPr>
              <a:t>数字互联普惠奖”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02413" y="4719130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72" y="1389634"/>
            <a:ext cx="5689600" cy="29606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6" y="1265464"/>
            <a:ext cx="2367939" cy="32090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左箭头 12"/>
          <p:cNvSpPr/>
          <p:nvPr/>
        </p:nvSpPr>
        <p:spPr>
          <a:xfrm>
            <a:off x="2815772" y="3336942"/>
            <a:ext cx="355600" cy="268514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484638" y="3428999"/>
            <a:ext cx="928611" cy="116417"/>
          </a:xfrm>
          <a:prstGeom prst="rect">
            <a:avLst/>
          </a:prstGeom>
          <a:noFill/>
          <a:ln w="12700">
            <a:solidFill>
              <a:srgbClr val="EA002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1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浅色 - CH.pptx" id="{3D04371C-1BE5-4CFE-BB34-5F60C1B596F8}" vid="{01B87725-EA18-4333-BBA3-6918DC2C6E1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6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7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8.xml><?xml version="1.0" encoding="utf-8"?>
<a:theme xmlns:a="http://schemas.openxmlformats.org/drawingml/2006/main" name="6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7395</TotalTime>
  <Words>27</Words>
  <Application>Microsoft Office PowerPoint</Application>
  <PresentationFormat>全屏显示(16:9)</PresentationFormat>
  <Paragraphs>2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3" baseType="lpstr">
      <vt:lpstr>等线</vt:lpstr>
      <vt:lpstr>方正兰亭细黑_GBK</vt:lpstr>
      <vt:lpstr>宋体</vt:lpstr>
      <vt:lpstr>Microsoft YaHei</vt:lpstr>
      <vt:lpstr>Microsoft YaHei</vt:lpstr>
      <vt:lpstr>Arial</vt:lpstr>
      <vt:lpstr>Calibri</vt:lpstr>
      <vt:lpstr>Wingdings</vt:lpstr>
      <vt:lpstr>5_Custom Design</vt:lpstr>
      <vt:lpstr>4_Custom Design</vt:lpstr>
      <vt:lpstr>2_Custom Design</vt:lpstr>
      <vt:lpstr>6_Custom Design</vt:lpstr>
      <vt:lpstr>2_自定义设计方案</vt:lpstr>
      <vt:lpstr>3_自定义设计方案</vt:lpstr>
      <vt:lpstr>4_自定义设计方案</vt:lpstr>
      <vt:lpstr>6_内容Copytext </vt:lpstr>
      <vt:lpstr>1_自定义设计方案</vt:lpstr>
      <vt:lpstr>自定义设计方案</vt:lpstr>
      <vt:lpstr>7_Custom Design</vt:lpstr>
      <vt:lpstr>5_自定义设计方案</vt:lpstr>
      <vt:lpstr>6_自定义设计方案</vt:lpstr>
      <vt:lpstr>think-cell Slide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Xiaying</cp:lastModifiedBy>
  <cp:revision>782</cp:revision>
  <cp:lastPrinted>2019-01-02T01:12:54Z</cp:lastPrinted>
  <dcterms:created xsi:type="dcterms:W3CDTF">2018-06-21T13:34:14Z</dcterms:created>
  <dcterms:modified xsi:type="dcterms:W3CDTF">2019-01-30T06:47:41Z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(3)b490O5gVcdEy9RGKKStfQU+adfsUHvIJgv8szYY7Ij3QDI1TIDvJSsWbKgxCFAHqImXfl5d9
Z1ZGpfJTkqyE8YBrkb+eiCHKJ4UmdIKVGfoVWyAw4H8u4DKvzDZFyasCjKxTDmWIm1mNKDMl
/II3D+krtmT27cblz9Y7b9KbrnSH2YY7BvBwbD/4GJ7LajVAfeRwxizAGvLhL9sZwhVv0V3T
ddsmtuNfzNR7P1SmcC</vt:lpwstr>
  </property>
  <property fmtid="{D5CDD505-2E9C-101B-9397-08002B2CF9AE}" pid="3" name="_2015_ms_pID_7253431">
    <vt:lpwstr>7lwbTBZSrZMCVsDN5ZiqXpOpTC61L/zezh9gPmiArRSdd5M6Icltmh
PQi61R5bsQjI+MwV3bgfcrw57PdZO2M68FHgp+psSEGZtcUXFplC49fM3oqk0ltf25XGkFrg
uCPb0Y92T5LxgGLjfMFP9YnIO/f9uYqC/KVj8SBcwbyk3UF8cPz2x61Q9riKoZxbZSihB9lL
oPqnHvz0mwOtLi6Rg453+keJJFd6lY/28gtN</vt:lpwstr>
  </property>
  <property fmtid="{D5CDD505-2E9C-101B-9397-08002B2CF9AE}" pid="4" name="_2015_ms_pID_7253432">
    <vt:lpwstr>eg==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1547100363</vt:lpwstr>
  </property>
</Properties>
</file>